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62" r:id="rId5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AFDA950-9524-D0D7-1F92-42EDE523C976}" name="Freya Rodger" initials="FR" userId="S::frodger@world.physio::32b15349-12d6-43e6-bd5a-62074b3d463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DBF3"/>
    <a:srgbClr val="004CFF"/>
    <a:srgbClr val="004BFF"/>
    <a:srgbClr val="41B6E6"/>
    <a:srgbClr val="41B6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/>
    <p:restoredTop sz="94688"/>
  </p:normalViewPr>
  <p:slideViewPr>
    <p:cSldViewPr snapToGrid="0">
      <p:cViewPr>
        <p:scale>
          <a:sx n="22" d="100"/>
          <a:sy n="22" d="100"/>
        </p:scale>
        <p:origin x="1867" y="-11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ya Rodger" userId="32b15349-12d6-43e6-bd5a-62074b3d4637" providerId="ADAL" clId="{F90D34AE-5B74-4D6F-903C-A839CC763D09}"/>
    <pc:docChg chg="modSld">
      <pc:chgData name="Freya Rodger" userId="32b15349-12d6-43e6-bd5a-62074b3d4637" providerId="ADAL" clId="{F90D34AE-5B74-4D6F-903C-A839CC763D09}" dt="2025-03-31T08:18:56.135" v="219" actId="20577"/>
      <pc:docMkLst>
        <pc:docMk/>
      </pc:docMkLst>
      <pc:sldChg chg="modSp mod">
        <pc:chgData name="Freya Rodger" userId="32b15349-12d6-43e6-bd5a-62074b3d4637" providerId="ADAL" clId="{F90D34AE-5B74-4D6F-903C-A839CC763D09}" dt="2025-03-31T08:18:56.135" v="219" actId="20577"/>
        <pc:sldMkLst>
          <pc:docMk/>
          <pc:sldMk cId="0" sldId="262"/>
        </pc:sldMkLst>
        <pc:spChg chg="mod">
          <ac:chgData name="Freya Rodger" userId="32b15349-12d6-43e6-bd5a-62074b3d4637" providerId="ADAL" clId="{F90D34AE-5B74-4D6F-903C-A839CC763D09}" dt="2025-03-31T08:13:37.319" v="194" actId="6549"/>
          <ac:spMkLst>
            <pc:docMk/>
            <pc:sldMk cId="0" sldId="262"/>
            <ac:spMk id="4102" creationId="{34937B67-E985-7A56-88A9-F645F9BA5830}"/>
          </ac:spMkLst>
        </pc:spChg>
        <pc:spChg chg="mod">
          <ac:chgData name="Freya Rodger" userId="32b15349-12d6-43e6-bd5a-62074b3d4637" providerId="ADAL" clId="{F90D34AE-5B74-4D6F-903C-A839CC763D09}" dt="2025-03-31T08:12:15.099" v="108" actId="6549"/>
          <ac:spMkLst>
            <pc:docMk/>
            <pc:sldMk cId="0" sldId="262"/>
            <ac:spMk id="4105" creationId="{A433F4DD-F175-7C75-5AB8-392EE842C338}"/>
          </ac:spMkLst>
        </pc:spChg>
        <pc:spChg chg="mod">
          <ac:chgData name="Freya Rodger" userId="32b15349-12d6-43e6-bd5a-62074b3d4637" providerId="ADAL" clId="{F90D34AE-5B74-4D6F-903C-A839CC763D09}" dt="2025-03-31T08:18:56.135" v="219" actId="20577"/>
          <ac:spMkLst>
            <pc:docMk/>
            <pc:sldMk cId="0" sldId="262"/>
            <ac:spMk id="4108" creationId="{D00920CD-6BF2-8CA9-CE9E-939EB95EBE8C}"/>
          </ac:spMkLst>
        </pc:spChg>
        <pc:spChg chg="mod">
          <ac:chgData name="Freya Rodger" userId="32b15349-12d6-43e6-bd5a-62074b3d4637" providerId="ADAL" clId="{F90D34AE-5B74-4D6F-903C-A839CC763D09}" dt="2025-03-31T08:13:11.307" v="166" actId="20577"/>
          <ac:spMkLst>
            <pc:docMk/>
            <pc:sldMk cId="0" sldId="262"/>
            <ac:spMk id="4114" creationId="{6082D52C-6963-A9F9-62EE-684550798728}"/>
          </ac:spMkLst>
        </pc:spChg>
        <pc:spChg chg="mod">
          <ac:chgData name="Freya Rodger" userId="32b15349-12d6-43e6-bd5a-62074b3d4637" providerId="ADAL" clId="{F90D34AE-5B74-4D6F-903C-A839CC763D09}" dt="2025-03-31T08:14:17.455" v="215" actId="20577"/>
          <ac:spMkLst>
            <pc:docMk/>
            <pc:sldMk cId="0" sldId="262"/>
            <ac:spMk id="4122" creationId="{59FBABE5-3A09-B6D2-1C04-8F8D14BF837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A31E9-107D-9A44-BD2A-E1A1FF5B5616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2CEE4D-4012-A140-A792-D74CFC57D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118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2CEE4D-4012-A140-A792-D74CFC57DDD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338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079" y="13296912"/>
            <a:ext cx="25733055" cy="91750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064" y="24255466"/>
            <a:ext cx="21193088" cy="10938740"/>
          </a:xfrm>
        </p:spPr>
        <p:txBody>
          <a:bodyPr/>
          <a:lstStyle>
            <a:lvl1pPr marL="0" indent="0" algn="ctr">
              <a:buNone/>
              <a:defRPr/>
            </a:lvl1pPr>
            <a:lvl2pPr marL="446915" indent="0" algn="ctr">
              <a:buNone/>
              <a:defRPr/>
            </a:lvl2pPr>
            <a:lvl3pPr marL="893830" indent="0" algn="ctr">
              <a:buNone/>
              <a:defRPr/>
            </a:lvl3pPr>
            <a:lvl4pPr marL="1340745" indent="0" algn="ctr">
              <a:buNone/>
              <a:defRPr/>
            </a:lvl4pPr>
            <a:lvl5pPr marL="1787660" indent="0" algn="ctr">
              <a:buNone/>
              <a:defRPr/>
            </a:lvl5pPr>
            <a:lvl6pPr marL="2234575" indent="0" algn="ctr">
              <a:buNone/>
              <a:defRPr/>
            </a:lvl6pPr>
            <a:lvl7pPr marL="2681491" indent="0" algn="ctr">
              <a:buNone/>
              <a:defRPr/>
            </a:lvl7pPr>
            <a:lvl8pPr marL="3128405" indent="0" algn="ctr">
              <a:buNone/>
              <a:defRPr/>
            </a:lvl8pPr>
            <a:lvl9pPr marL="3575321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9C8E77-6058-C296-79CE-2891CB4F79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BE1D49-7F69-0A54-A52A-B7D5BFEA5E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3A3B099-9DFE-BB5E-B710-068B6B3D56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448-5F6D-49B4-A311-72972C578F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1623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539D8A-EEF6-8DDA-BA9F-8DB23C38DF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F3E0B7-9D12-F6C2-BC87-909CD09985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BF0416-962E-C103-5379-16B498E6FC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724431-84B0-4EEF-BF8E-1AC680FE3E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5330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570872" y="3804779"/>
            <a:ext cx="6433263" cy="3424301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71079" y="3804779"/>
            <a:ext cx="19194669" cy="3424301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204A25-0E56-05F6-7EA9-FCFAFC5308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F93060-0000-043E-F084-0EBAD0B5DD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5F141B-C160-6AB0-9A84-63005AB987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C96830-AEEE-48D8-846B-E8269DB3C6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6347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C143DB-90E2-48B4-2155-C2CF585D52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21B967-1730-7853-4313-1DF2B562F2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E729C8C-3A6C-0BFF-3D95-CDA3C0E6B6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9E183D-8AB3-4B4B-9514-9CB28B001D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7392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532" y="27505382"/>
            <a:ext cx="25734150" cy="8501303"/>
          </a:xfrm>
        </p:spPr>
        <p:txBody>
          <a:bodyPr anchor="t"/>
          <a:lstStyle>
            <a:lvl1pPr algn="l">
              <a:defRPr sz="3899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532" y="18143160"/>
            <a:ext cx="25734150" cy="9362222"/>
          </a:xfrm>
        </p:spPr>
        <p:txBody>
          <a:bodyPr anchor="b"/>
          <a:lstStyle>
            <a:lvl1pPr marL="0" indent="0">
              <a:buNone/>
              <a:defRPr sz="2000"/>
            </a:lvl1pPr>
            <a:lvl2pPr marL="446915" indent="0">
              <a:buNone/>
              <a:defRPr sz="1800"/>
            </a:lvl2pPr>
            <a:lvl3pPr marL="893830" indent="0">
              <a:buNone/>
              <a:defRPr sz="1600"/>
            </a:lvl3pPr>
            <a:lvl4pPr marL="1340745" indent="0">
              <a:buNone/>
              <a:defRPr sz="1400"/>
            </a:lvl4pPr>
            <a:lvl5pPr marL="1787660" indent="0">
              <a:buNone/>
              <a:defRPr sz="1400"/>
            </a:lvl5pPr>
            <a:lvl6pPr marL="2234575" indent="0">
              <a:buNone/>
              <a:defRPr sz="1400"/>
            </a:lvl6pPr>
            <a:lvl7pPr marL="2681491" indent="0">
              <a:buNone/>
              <a:defRPr sz="1400"/>
            </a:lvl7pPr>
            <a:lvl8pPr marL="3128405" indent="0">
              <a:buNone/>
              <a:defRPr sz="1400"/>
            </a:lvl8pPr>
            <a:lvl9pPr marL="3575321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9597E7A-7944-0A25-3C85-84FC8B8A99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1099A4-2E28-D619-A849-FC82DC14F8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B12DDFB-A33F-9363-7BF5-DE62DA7AC1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1ED368-799C-43E4-AA28-3664389E99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9516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1080" y="12365532"/>
            <a:ext cx="12813966" cy="25682258"/>
          </a:xfrm>
        </p:spPr>
        <p:txBody>
          <a:bodyPr/>
          <a:lstStyle>
            <a:lvl1pPr>
              <a:defRPr sz="2699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90169" y="12365532"/>
            <a:ext cx="12813966" cy="25682258"/>
          </a:xfrm>
        </p:spPr>
        <p:txBody>
          <a:bodyPr/>
          <a:lstStyle>
            <a:lvl1pPr>
              <a:defRPr sz="2699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190EB9-7896-19D4-F99F-882BC734A4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C94A3E-CE0C-0F70-CDFE-652C757F19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A5C218-47A6-F3BB-C123-67FFE12A73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6907B7-1860-46CD-A315-2A15FF42FD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4662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323" y="1715235"/>
            <a:ext cx="27248568" cy="713396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23" y="9582407"/>
            <a:ext cx="13376809" cy="3991936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6915" indent="0">
              <a:buNone/>
              <a:defRPr sz="2000" b="1"/>
            </a:lvl2pPr>
            <a:lvl3pPr marL="893830" indent="0">
              <a:buNone/>
              <a:defRPr sz="1800" b="1"/>
            </a:lvl3pPr>
            <a:lvl4pPr marL="1340745" indent="0">
              <a:buNone/>
              <a:defRPr sz="1600" b="1"/>
            </a:lvl4pPr>
            <a:lvl5pPr marL="1787660" indent="0">
              <a:buNone/>
              <a:defRPr sz="1600" b="1"/>
            </a:lvl5pPr>
            <a:lvl6pPr marL="2234575" indent="0">
              <a:buNone/>
              <a:defRPr sz="1600" b="1"/>
            </a:lvl6pPr>
            <a:lvl7pPr marL="2681491" indent="0">
              <a:buNone/>
              <a:defRPr sz="1600" b="1"/>
            </a:lvl7pPr>
            <a:lvl8pPr marL="3128405" indent="0">
              <a:buNone/>
              <a:defRPr sz="1600" b="1"/>
            </a:lvl8pPr>
            <a:lvl9pPr marL="357532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323" y="13574343"/>
            <a:ext cx="13376809" cy="24662805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9608" y="9582407"/>
            <a:ext cx="13382283" cy="3991936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6915" indent="0">
              <a:buNone/>
              <a:defRPr sz="2000" b="1"/>
            </a:lvl2pPr>
            <a:lvl3pPr marL="893830" indent="0">
              <a:buNone/>
              <a:defRPr sz="1800" b="1"/>
            </a:lvl3pPr>
            <a:lvl4pPr marL="1340745" indent="0">
              <a:buNone/>
              <a:defRPr sz="1600" b="1"/>
            </a:lvl4pPr>
            <a:lvl5pPr marL="1787660" indent="0">
              <a:buNone/>
              <a:defRPr sz="1600" b="1"/>
            </a:lvl5pPr>
            <a:lvl6pPr marL="2234575" indent="0">
              <a:buNone/>
              <a:defRPr sz="1600" b="1"/>
            </a:lvl6pPr>
            <a:lvl7pPr marL="2681491" indent="0">
              <a:buNone/>
              <a:defRPr sz="1600" b="1"/>
            </a:lvl7pPr>
            <a:lvl8pPr marL="3128405" indent="0">
              <a:buNone/>
              <a:defRPr sz="1600" b="1"/>
            </a:lvl8pPr>
            <a:lvl9pPr marL="357532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9608" y="13574343"/>
            <a:ext cx="13382283" cy="24662805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755B2A0-0A77-BD20-69D9-886A1D9071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238A468-5104-CBE0-A757-1510EF9919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309D942-8C03-F759-C25C-3931717904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4CA0D1-1E30-4773-805B-25667B4588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5397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74F965B-1375-AA62-2042-05D7E0DA43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3B3590E-212D-6D08-AC17-84701116F9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A0F6F32-20E9-4EFC-2CCF-7E7476050F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AEFD5-9067-4CB2-A69D-F8C058EDAF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929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0893BC2-8C57-B378-9EDC-3A61B3E965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EB12085-FA43-EB4D-337F-308A483526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E3A12C6-F8C0-30B5-7421-C162B787BF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02BBF-989E-4689-9178-B0E01D7067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959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324" y="1704225"/>
            <a:ext cx="9960334" cy="725286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7206" y="1704224"/>
            <a:ext cx="16924685" cy="36532924"/>
          </a:xfrm>
        </p:spPr>
        <p:txBody>
          <a:bodyPr/>
          <a:lstStyle>
            <a:lvl1pPr>
              <a:defRPr sz="3099"/>
            </a:lvl1pPr>
            <a:lvl2pPr>
              <a:defRPr sz="2699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324" y="8957086"/>
            <a:ext cx="9960334" cy="29280065"/>
          </a:xfrm>
        </p:spPr>
        <p:txBody>
          <a:bodyPr/>
          <a:lstStyle>
            <a:lvl1pPr marL="0" indent="0">
              <a:buNone/>
              <a:defRPr sz="1400"/>
            </a:lvl1pPr>
            <a:lvl2pPr marL="446915" indent="0">
              <a:buNone/>
              <a:defRPr sz="1200"/>
            </a:lvl2pPr>
            <a:lvl3pPr marL="893830" indent="0">
              <a:buNone/>
              <a:defRPr sz="1000"/>
            </a:lvl3pPr>
            <a:lvl4pPr marL="1340745" indent="0">
              <a:buNone/>
              <a:defRPr sz="900"/>
            </a:lvl4pPr>
            <a:lvl5pPr marL="1787660" indent="0">
              <a:buNone/>
              <a:defRPr sz="900"/>
            </a:lvl5pPr>
            <a:lvl6pPr marL="2234575" indent="0">
              <a:buNone/>
              <a:defRPr sz="900"/>
            </a:lvl6pPr>
            <a:lvl7pPr marL="2681491" indent="0">
              <a:buNone/>
              <a:defRPr sz="900"/>
            </a:lvl7pPr>
            <a:lvl8pPr marL="3128405" indent="0">
              <a:buNone/>
              <a:defRPr sz="900"/>
            </a:lvl8pPr>
            <a:lvl9pPr marL="357532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3C2408-FA3A-98FA-5E79-5CFD15AE4A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01DFED-8E49-0E2F-3016-D039244C93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615716-10BB-284A-4849-40AE926EAA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3770E5-A697-45F0-AE2E-9F95692035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2773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3935" y="29962636"/>
            <a:ext cx="18165346" cy="353835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3935" y="3824596"/>
            <a:ext cx="18165346" cy="25682258"/>
          </a:xfrm>
        </p:spPr>
        <p:txBody>
          <a:bodyPr/>
          <a:lstStyle>
            <a:lvl1pPr marL="0" indent="0">
              <a:buNone/>
              <a:defRPr sz="3099"/>
            </a:lvl1pPr>
            <a:lvl2pPr marL="446915" indent="0">
              <a:buNone/>
              <a:defRPr sz="2699"/>
            </a:lvl2pPr>
            <a:lvl3pPr marL="893830" indent="0">
              <a:buNone/>
              <a:defRPr sz="2300"/>
            </a:lvl3pPr>
            <a:lvl4pPr marL="1340745" indent="0">
              <a:buNone/>
              <a:defRPr sz="2000"/>
            </a:lvl4pPr>
            <a:lvl5pPr marL="1787660" indent="0">
              <a:buNone/>
              <a:defRPr sz="2000"/>
            </a:lvl5pPr>
            <a:lvl6pPr marL="2234575" indent="0">
              <a:buNone/>
              <a:defRPr sz="2000"/>
            </a:lvl6pPr>
            <a:lvl7pPr marL="2681491" indent="0">
              <a:buNone/>
              <a:defRPr sz="2000"/>
            </a:lvl7pPr>
            <a:lvl8pPr marL="3128405" indent="0">
              <a:buNone/>
              <a:defRPr sz="2000"/>
            </a:lvl8pPr>
            <a:lvl9pPr marL="3575321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3935" y="33500993"/>
            <a:ext cx="18165346" cy="5022395"/>
          </a:xfrm>
        </p:spPr>
        <p:txBody>
          <a:bodyPr/>
          <a:lstStyle>
            <a:lvl1pPr marL="0" indent="0">
              <a:buNone/>
              <a:defRPr sz="1400"/>
            </a:lvl1pPr>
            <a:lvl2pPr marL="446915" indent="0">
              <a:buNone/>
              <a:defRPr sz="1200"/>
            </a:lvl2pPr>
            <a:lvl3pPr marL="893830" indent="0">
              <a:buNone/>
              <a:defRPr sz="1000"/>
            </a:lvl3pPr>
            <a:lvl4pPr marL="1340745" indent="0">
              <a:buNone/>
              <a:defRPr sz="900"/>
            </a:lvl4pPr>
            <a:lvl5pPr marL="1787660" indent="0">
              <a:buNone/>
              <a:defRPr sz="900"/>
            </a:lvl5pPr>
            <a:lvl6pPr marL="2234575" indent="0">
              <a:buNone/>
              <a:defRPr sz="900"/>
            </a:lvl6pPr>
            <a:lvl7pPr marL="2681491" indent="0">
              <a:buNone/>
              <a:defRPr sz="900"/>
            </a:lvl7pPr>
            <a:lvl8pPr marL="3128405" indent="0">
              <a:buNone/>
              <a:defRPr sz="900"/>
            </a:lvl8pPr>
            <a:lvl9pPr marL="357532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6F1493-C6C1-6017-36DF-E02F8648E8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6A9F3C-F68B-68FB-7C0A-25D2617550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0F9F64-7497-04CA-AEE3-0B1EF394B6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92B97A-9C63-4AF8-AE66-EAAD616064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4290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3706671-4539-FCA5-E585-B10276BE8B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71259" y="3803733"/>
            <a:ext cx="25732696" cy="713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198" tIns="208599" rIns="417198" bIns="2085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04169A1-A176-1CB1-4DC9-0186067D46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271259" y="12364934"/>
            <a:ext cx="25732696" cy="25683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198" tIns="208599" rIns="417198" bIns="2085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85E5025-5BF2-F92C-65B6-6640BB45C4D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71259" y="39000033"/>
            <a:ext cx="6307430" cy="285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7198" tIns="208599" rIns="417198" bIns="20859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6399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F4A3C7E-9B19-ED99-0A6E-9148A9D5D97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3601" y="39000033"/>
            <a:ext cx="9588012" cy="285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7198" tIns="208599" rIns="417198" bIns="208599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6399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EBC25A4-CFB8-E95F-57A7-1D4C25AB2BF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696526" y="39000033"/>
            <a:ext cx="6307430" cy="285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7198" tIns="208599" rIns="417198" bIns="208599" numCol="1" anchor="t" anchorCtr="0" compatLnSpc="1">
            <a:prstTxWarp prst="textNoShape">
              <a:avLst/>
            </a:prstTxWarp>
          </a:bodyPr>
          <a:lstStyle>
            <a:lvl1pPr algn="r">
              <a:defRPr sz="6399"/>
            </a:lvl1pPr>
          </a:lstStyle>
          <a:p>
            <a:fld id="{DC0BF43C-972F-4FD6-9816-E855445BDB8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11">
            <a:extLst>
              <a:ext uri="{FF2B5EF4-FFF2-40B4-BE49-F238E27FC236}">
                <a16:creationId xmlns:a16="http://schemas.microsoft.com/office/drawing/2014/main" id="{1998E32C-1FF6-0BC2-3032-6B70738F6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"/>
            <a:ext cx="30275213" cy="428037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9387" tIns="44693" rIns="89387" bIns="44693" anchor="ctr"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endParaRPr lang="en-GB" altLang="en-US" sz="2300"/>
          </a:p>
        </p:txBody>
      </p:sp>
    </p:spTree>
    <p:extLst>
      <p:ext uri="{BB962C8B-B14F-4D97-AF65-F5344CB8AC3E}">
        <p14:creationId xmlns:p14="http://schemas.microsoft.com/office/powerpoint/2010/main" val="861661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171116" rtl="0" eaLnBrk="0" fontAlgn="base" hangingPunct="0">
        <a:spcBef>
          <a:spcPct val="0"/>
        </a:spcBef>
        <a:spcAft>
          <a:spcPct val="0"/>
        </a:spcAft>
        <a:defRPr sz="19996">
          <a:solidFill>
            <a:schemeClr val="tx2"/>
          </a:solidFill>
          <a:latin typeface="+mj-lt"/>
          <a:ea typeface="+mj-ea"/>
          <a:cs typeface="+mj-cs"/>
        </a:defRPr>
      </a:lvl1pPr>
      <a:lvl2pPr algn="ctr" defTabSz="4171116" rtl="0" eaLnBrk="0" fontAlgn="base" hangingPunct="0">
        <a:spcBef>
          <a:spcPct val="0"/>
        </a:spcBef>
        <a:spcAft>
          <a:spcPct val="0"/>
        </a:spcAft>
        <a:defRPr sz="19996">
          <a:solidFill>
            <a:schemeClr val="tx2"/>
          </a:solidFill>
          <a:latin typeface="Times New Roman" pitchFamily="1" charset="0"/>
        </a:defRPr>
      </a:lvl2pPr>
      <a:lvl3pPr algn="ctr" defTabSz="4171116" rtl="0" eaLnBrk="0" fontAlgn="base" hangingPunct="0">
        <a:spcBef>
          <a:spcPct val="0"/>
        </a:spcBef>
        <a:spcAft>
          <a:spcPct val="0"/>
        </a:spcAft>
        <a:defRPr sz="19996">
          <a:solidFill>
            <a:schemeClr val="tx2"/>
          </a:solidFill>
          <a:latin typeface="Times New Roman" pitchFamily="1" charset="0"/>
        </a:defRPr>
      </a:lvl3pPr>
      <a:lvl4pPr algn="ctr" defTabSz="4171116" rtl="0" eaLnBrk="0" fontAlgn="base" hangingPunct="0">
        <a:spcBef>
          <a:spcPct val="0"/>
        </a:spcBef>
        <a:spcAft>
          <a:spcPct val="0"/>
        </a:spcAft>
        <a:defRPr sz="19996">
          <a:solidFill>
            <a:schemeClr val="tx2"/>
          </a:solidFill>
          <a:latin typeface="Times New Roman" pitchFamily="1" charset="0"/>
        </a:defRPr>
      </a:lvl4pPr>
      <a:lvl5pPr algn="ctr" defTabSz="4171116" rtl="0" eaLnBrk="0" fontAlgn="base" hangingPunct="0">
        <a:spcBef>
          <a:spcPct val="0"/>
        </a:spcBef>
        <a:spcAft>
          <a:spcPct val="0"/>
        </a:spcAft>
        <a:defRPr sz="19996">
          <a:solidFill>
            <a:schemeClr val="tx2"/>
          </a:solidFill>
          <a:latin typeface="Times New Roman" pitchFamily="1" charset="0"/>
        </a:defRPr>
      </a:lvl5pPr>
      <a:lvl6pPr marL="446915" algn="ctr" defTabSz="4171207" rtl="0" eaLnBrk="0" fontAlgn="base" hangingPunct="0">
        <a:spcBef>
          <a:spcPct val="0"/>
        </a:spcBef>
        <a:spcAft>
          <a:spcPct val="0"/>
        </a:spcAft>
        <a:defRPr sz="19996">
          <a:solidFill>
            <a:schemeClr val="tx2"/>
          </a:solidFill>
          <a:latin typeface="Times New Roman" pitchFamily="1" charset="0"/>
        </a:defRPr>
      </a:lvl6pPr>
      <a:lvl7pPr marL="893830" algn="ctr" defTabSz="4171207" rtl="0" eaLnBrk="0" fontAlgn="base" hangingPunct="0">
        <a:spcBef>
          <a:spcPct val="0"/>
        </a:spcBef>
        <a:spcAft>
          <a:spcPct val="0"/>
        </a:spcAft>
        <a:defRPr sz="19996">
          <a:solidFill>
            <a:schemeClr val="tx2"/>
          </a:solidFill>
          <a:latin typeface="Times New Roman" pitchFamily="1" charset="0"/>
        </a:defRPr>
      </a:lvl7pPr>
      <a:lvl8pPr marL="1340745" algn="ctr" defTabSz="4171207" rtl="0" eaLnBrk="0" fontAlgn="base" hangingPunct="0">
        <a:spcBef>
          <a:spcPct val="0"/>
        </a:spcBef>
        <a:spcAft>
          <a:spcPct val="0"/>
        </a:spcAft>
        <a:defRPr sz="19996">
          <a:solidFill>
            <a:schemeClr val="tx2"/>
          </a:solidFill>
          <a:latin typeface="Times New Roman" pitchFamily="1" charset="0"/>
        </a:defRPr>
      </a:lvl8pPr>
      <a:lvl9pPr marL="1787660" algn="ctr" defTabSz="4171207" rtl="0" eaLnBrk="0" fontAlgn="base" hangingPunct="0">
        <a:spcBef>
          <a:spcPct val="0"/>
        </a:spcBef>
        <a:spcAft>
          <a:spcPct val="0"/>
        </a:spcAft>
        <a:defRPr sz="19996">
          <a:solidFill>
            <a:schemeClr val="tx2"/>
          </a:solidFill>
          <a:latin typeface="Times New Roman" pitchFamily="1" charset="0"/>
        </a:defRPr>
      </a:lvl9pPr>
    </p:titleStyle>
    <p:bodyStyle>
      <a:lvl1pPr marL="1563375" indent="-1563375" algn="l" defTabSz="4171116" rtl="0" eaLnBrk="0" fontAlgn="base" hangingPunct="0">
        <a:spcBef>
          <a:spcPct val="20000"/>
        </a:spcBef>
        <a:spcAft>
          <a:spcPct val="0"/>
        </a:spcAft>
        <a:buChar char="•"/>
        <a:defRPr sz="14597">
          <a:solidFill>
            <a:schemeClr val="tx1"/>
          </a:solidFill>
          <a:latin typeface="+mn-lt"/>
          <a:ea typeface="+mn-ea"/>
          <a:cs typeface="+mn-cs"/>
        </a:defRPr>
      </a:lvl1pPr>
      <a:lvl2pPr marL="3388635" indent="-1303077" algn="l" defTabSz="4171116" rtl="0" eaLnBrk="0" fontAlgn="base" hangingPunct="0">
        <a:spcBef>
          <a:spcPct val="20000"/>
        </a:spcBef>
        <a:spcAft>
          <a:spcPct val="0"/>
        </a:spcAft>
        <a:buChar char="–"/>
        <a:defRPr sz="12797">
          <a:solidFill>
            <a:schemeClr val="tx1"/>
          </a:solidFill>
          <a:latin typeface="+mn-lt"/>
        </a:defRPr>
      </a:lvl2pPr>
      <a:lvl3pPr marL="5213895" indent="-1042779" algn="l" defTabSz="4171116" rtl="0" eaLnBrk="0" fontAlgn="base" hangingPunct="0">
        <a:spcBef>
          <a:spcPct val="20000"/>
        </a:spcBef>
        <a:spcAft>
          <a:spcPct val="0"/>
        </a:spcAft>
        <a:buChar char="•"/>
        <a:defRPr sz="10998">
          <a:solidFill>
            <a:schemeClr val="tx1"/>
          </a:solidFill>
          <a:latin typeface="+mn-lt"/>
        </a:defRPr>
      </a:lvl3pPr>
      <a:lvl4pPr marL="7299453" indent="-1042779" algn="l" defTabSz="4171116" rtl="0" eaLnBrk="0" fontAlgn="base" hangingPunct="0">
        <a:spcBef>
          <a:spcPct val="20000"/>
        </a:spcBef>
        <a:spcAft>
          <a:spcPct val="0"/>
        </a:spcAft>
        <a:buChar char="–"/>
        <a:defRPr sz="9098">
          <a:solidFill>
            <a:schemeClr val="tx1"/>
          </a:solidFill>
          <a:latin typeface="+mn-lt"/>
        </a:defRPr>
      </a:lvl4pPr>
      <a:lvl5pPr marL="9385011" indent="-1042779" algn="l" defTabSz="4171116" rtl="0" eaLnBrk="0" fontAlgn="base" hangingPunct="0">
        <a:spcBef>
          <a:spcPct val="20000"/>
        </a:spcBef>
        <a:spcAft>
          <a:spcPct val="0"/>
        </a:spcAft>
        <a:buChar char="»"/>
        <a:defRPr sz="9098">
          <a:solidFill>
            <a:schemeClr val="tx1"/>
          </a:solidFill>
          <a:latin typeface="+mn-lt"/>
        </a:defRPr>
      </a:lvl5pPr>
      <a:lvl6pPr marL="9832131" indent="-1042801" algn="l" defTabSz="4171207" rtl="0" eaLnBrk="0" fontAlgn="base" hangingPunct="0">
        <a:spcBef>
          <a:spcPct val="20000"/>
        </a:spcBef>
        <a:spcAft>
          <a:spcPct val="0"/>
        </a:spcAft>
        <a:buChar char="»"/>
        <a:defRPr sz="9098">
          <a:solidFill>
            <a:schemeClr val="tx1"/>
          </a:solidFill>
          <a:latin typeface="+mn-lt"/>
        </a:defRPr>
      </a:lvl6pPr>
      <a:lvl7pPr marL="10279046" indent="-1042801" algn="l" defTabSz="4171207" rtl="0" eaLnBrk="0" fontAlgn="base" hangingPunct="0">
        <a:spcBef>
          <a:spcPct val="20000"/>
        </a:spcBef>
        <a:spcAft>
          <a:spcPct val="0"/>
        </a:spcAft>
        <a:buChar char="»"/>
        <a:defRPr sz="9098">
          <a:solidFill>
            <a:schemeClr val="tx1"/>
          </a:solidFill>
          <a:latin typeface="+mn-lt"/>
        </a:defRPr>
      </a:lvl7pPr>
      <a:lvl8pPr marL="10725961" indent="-1042801" algn="l" defTabSz="4171207" rtl="0" eaLnBrk="0" fontAlgn="base" hangingPunct="0">
        <a:spcBef>
          <a:spcPct val="20000"/>
        </a:spcBef>
        <a:spcAft>
          <a:spcPct val="0"/>
        </a:spcAft>
        <a:buChar char="»"/>
        <a:defRPr sz="9098">
          <a:solidFill>
            <a:schemeClr val="tx1"/>
          </a:solidFill>
          <a:latin typeface="+mn-lt"/>
        </a:defRPr>
      </a:lvl8pPr>
      <a:lvl9pPr marL="11172876" indent="-1042801" algn="l" defTabSz="4171207" rtl="0" eaLnBrk="0" fontAlgn="base" hangingPunct="0">
        <a:spcBef>
          <a:spcPct val="20000"/>
        </a:spcBef>
        <a:spcAft>
          <a:spcPct val="0"/>
        </a:spcAft>
        <a:buChar char="»"/>
        <a:defRPr sz="9098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93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6915" algn="l" defTabSz="893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3830" algn="l" defTabSz="893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0745" algn="l" defTabSz="893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87660" algn="l" defTabSz="893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34575" algn="l" defTabSz="893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1491" algn="l" defTabSz="893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28405" algn="l" defTabSz="893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75321" algn="l" defTabSz="893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wmf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emf"/><Relationship Id="rId5" Type="http://schemas.openxmlformats.org/officeDocument/2006/relationships/image" Target="../media/image2.png"/><Relationship Id="rId10" Type="http://schemas.openxmlformats.org/officeDocument/2006/relationships/image" Target="../media/image5.png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A5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31">
            <a:extLst>
              <a:ext uri="{FF2B5EF4-FFF2-40B4-BE49-F238E27FC236}">
                <a16:creationId xmlns:a16="http://schemas.microsoft.com/office/drawing/2014/main" id="{EDA6B908-804B-6D4E-BC13-E2AC046F1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2841" y="726648"/>
            <a:ext cx="30275213" cy="42803763"/>
          </a:xfrm>
          <a:prstGeom prst="rect">
            <a:avLst/>
          </a:prstGeom>
          <a:solidFill>
            <a:srgbClr val="A0DBF3"/>
          </a:solidFill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 lIns="89387" tIns="44693" rIns="89387" bIns="44693" anchor="ctr"/>
          <a:lstStyle/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defRPr/>
            </a:pPr>
            <a:endParaRPr lang="en-GB" sz="2300" dirty="0">
              <a:solidFill>
                <a:srgbClr val="C00000"/>
              </a:solidFill>
              <a:latin typeface="Times New Roman" panose="02020603050405020304" pitchFamily="18" charset="0"/>
              <a:cs typeface="Arial" charset="0"/>
            </a:endParaRPr>
          </a:p>
        </p:txBody>
      </p:sp>
      <p:sp>
        <p:nvSpPr>
          <p:cNvPr id="4099" name="Text Box 6">
            <a:extLst>
              <a:ext uri="{FF2B5EF4-FFF2-40B4-BE49-F238E27FC236}">
                <a16:creationId xmlns:a16="http://schemas.microsoft.com/office/drawing/2014/main" id="{933063AF-A552-FDF7-7D9C-18059A023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2657" y="-37476"/>
            <a:ext cx="30275213" cy="12581700"/>
          </a:xfrm>
          <a:prstGeom prst="rect">
            <a:avLst/>
          </a:prstGeom>
          <a:solidFill>
            <a:srgbClr val="41B6E6"/>
          </a:solidFill>
          <a:ln>
            <a:noFill/>
          </a:ln>
        </p:spPr>
        <p:txBody>
          <a:bodyPr lIns="527875" tIns="703833" rIns="527875" bIns="527875"/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GB" altLang="en-US" sz="9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 Title Goes </a:t>
            </a:r>
            <a:br>
              <a:rPr lang="en-GB" altLang="en-US" sz="9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9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 &amp; Must Match</a:t>
            </a:r>
          </a:p>
          <a:p>
            <a:pPr algn="ctr"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GB" altLang="en-US" sz="9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Submitted</a:t>
            </a:r>
          </a:p>
          <a:p>
            <a:pPr algn="ctr"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GB" altLang="en-US" sz="9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 Title</a:t>
            </a:r>
            <a:endParaRPr lang="en-AU" altLang="en-US" sz="9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Text Box 8">
            <a:extLst>
              <a:ext uri="{FF2B5EF4-FFF2-40B4-BE49-F238E27FC236}">
                <a16:creationId xmlns:a16="http://schemas.microsoft.com/office/drawing/2014/main" id="{A97315C8-6C3A-ABF0-0719-EC8A61C66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1948" y="7988988"/>
            <a:ext cx="21870095" cy="1998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51917" tIns="351917" rIns="351917" bIns="351917"/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54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Authors’ Names Goes Here</a:t>
            </a:r>
            <a:br>
              <a:rPr lang="en-GB" altLang="en-US" sz="54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54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(must match those on the submitted abstract)</a:t>
            </a:r>
          </a:p>
          <a:p>
            <a:pPr algn="ctr"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48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Affiliations go here</a:t>
            </a:r>
          </a:p>
        </p:txBody>
      </p:sp>
      <p:sp>
        <p:nvSpPr>
          <p:cNvPr id="4101" name="Rectangle 29">
            <a:extLst>
              <a:ext uri="{FF2B5EF4-FFF2-40B4-BE49-F238E27FC236}">
                <a16:creationId xmlns:a16="http://schemas.microsoft.com/office/drawing/2014/main" id="{EFFCA05C-EC07-DADA-460A-DDF205853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5314" y="12468085"/>
            <a:ext cx="30340527" cy="250685"/>
          </a:xfrm>
          <a:prstGeom prst="rect">
            <a:avLst/>
          </a:prstGeom>
          <a:solidFill>
            <a:srgbClr val="004CFF"/>
          </a:solidFill>
          <a:ln>
            <a:noFill/>
          </a:ln>
        </p:spPr>
        <p:txBody>
          <a:bodyPr wrap="none" lIns="89387" tIns="44693" rIns="89387" bIns="44693" anchor="ctr"/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230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4102" name="Rectangle 55">
            <a:extLst>
              <a:ext uri="{FF2B5EF4-FFF2-40B4-BE49-F238E27FC236}">
                <a16:creationId xmlns:a16="http://schemas.microsoft.com/office/drawing/2014/main" id="{34937B67-E985-7A56-88A9-F645F9BA5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01727" y="38921764"/>
            <a:ext cx="9585405" cy="349280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51917" tIns="351917" rIns="351917" bIns="351917"/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39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Acknowledgements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altLang="en-US" sz="27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ethics approval and thank funders and others.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altLang="en-US" sz="27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are </a:t>
            </a:r>
            <a:r>
              <a:rPr lang="en-GB" altLang="en-US" sz="27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encouraging poster presenters to include the words ‘Presented at the World Physiotherapy Congress 2025, Tokyo, Japan, if the logo above is not used. ’ </a:t>
            </a:r>
            <a:r>
              <a:rPr lang="en-AU" altLang="en-US" sz="27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en-US" sz="2799" b="1" dirty="0">
              <a:solidFill>
                <a:srgbClr val="CC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4" name="Rectangle 57">
            <a:extLst>
              <a:ext uri="{FF2B5EF4-FFF2-40B4-BE49-F238E27FC236}">
                <a16:creationId xmlns:a16="http://schemas.microsoft.com/office/drawing/2014/main" id="{8D928348-EE46-AEA4-686F-D6136DFC0D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030" y="32153730"/>
            <a:ext cx="9585404" cy="10255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51917" tIns="351917" rIns="351917" bIns="351917"/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47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Participants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font faces that are easy to read, such as Arial or Verdana.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section headings in this template are in 48pt. Most of the body text is 32pt. The recommended range is 24pt-36pt. Remember it needs to be read from a normal distance. 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Black text on a white background is easiest to read.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AU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tends to look better when left-aligned rather than fully justified.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30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AU" altLang="en-US" sz="30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5" name="Rectangle 58">
            <a:extLst>
              <a:ext uri="{FF2B5EF4-FFF2-40B4-BE49-F238E27FC236}">
                <a16:creationId xmlns:a16="http://schemas.microsoft.com/office/drawing/2014/main" id="{A433F4DD-F175-7C75-5AB8-392EE842C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030" y="14074796"/>
            <a:ext cx="9585404" cy="1174107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51917" tIns="351917" rIns="351917" bIns="351917"/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47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don’t need to reproduce your abstract here.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AU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World Physiotherapy Congress 2025 poster size is A0 (width: 84.1cm/33,1 inches x height: 118.9cm/46.8 inches) portrait. You should not use a collection of smaller sheets.  You could make a smaller poster if it fulfils your requirements and fits the space.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AU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 if your institution has a house style for posters, which may limit what colours and layout you can use.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AU" altLang="en-US" sz="26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19" name="Rectangle 59">
            <a:extLst>
              <a:ext uri="{FF2B5EF4-FFF2-40B4-BE49-F238E27FC236}">
                <a16:creationId xmlns:a16="http://schemas.microsoft.com/office/drawing/2014/main" id="{414E1FF5-EBA0-863E-1A4E-3586020E8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6892" y="14074796"/>
            <a:ext cx="9585404" cy="1330901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351917" tIns="351917" rIns="351917" bIns="351917"/>
          <a:lstStyle/>
          <a:p>
            <a:pPr marL="372429" indent="-372429" defTabSz="914217" eaLnBrk="0" fontAlgn="base" hangingPunct="0"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4799" b="1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Methods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defRPr/>
            </a:pP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If you are using this template.....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defRPr/>
            </a:pP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Simply highlight this text and replace it by typing in your own text, or copy and paste your text. 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defRPr/>
            </a:pPr>
            <a:endParaRPr lang="en-AU" sz="3199" dirty="0">
              <a:solidFill>
                <a:srgbClr val="000000"/>
              </a:solidFill>
              <a:latin typeface="Arial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defRPr/>
            </a:pP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You can change the colour of the text, title and poster background.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defRPr/>
            </a:pPr>
            <a:endParaRPr lang="en-AU" sz="3199" dirty="0">
              <a:solidFill>
                <a:srgbClr val="000000"/>
              </a:solidFill>
              <a:latin typeface="Arial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defRPr/>
            </a:pP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You may find you don’t need a full column for methods and could start results in this column, but if you do, ensure you have a clear break in the layout.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SzPct val="60000"/>
              <a:defRPr/>
            </a:pPr>
            <a:endParaRPr lang="en-AU" sz="3199" dirty="0">
              <a:solidFill>
                <a:srgbClr val="000000"/>
              </a:solidFill>
              <a:latin typeface="Arial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SzPct val="60000"/>
              <a:defRPr/>
            </a:pP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If there are points you want to emphasis use </a:t>
            </a:r>
            <a:r>
              <a:rPr lang="en-AU" sz="3199" b="1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bold</a:t>
            </a:r>
            <a:r>
              <a:rPr lang="en-AU" sz="3199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 rather than italics.</a:t>
            </a:r>
          </a:p>
        </p:txBody>
      </p:sp>
      <p:sp>
        <p:nvSpPr>
          <p:cNvPr id="4108" name="Rectangle 61">
            <a:extLst>
              <a:ext uri="{FF2B5EF4-FFF2-40B4-BE49-F238E27FC236}">
                <a16:creationId xmlns:a16="http://schemas.microsoft.com/office/drawing/2014/main" id="{D00920CD-6BF2-8CA9-CE9E-939EB95EBE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17600" y="25737887"/>
            <a:ext cx="9585405" cy="128316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51917" tIns="351917" rIns="351917" bIns="351917"/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47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and conclusions</a:t>
            </a:r>
            <a:endParaRPr lang="en-AU" altLang="en-US" sz="47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your conclusions succinct and clear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Do not leave your poster until the last minute.  Several drafts are usually required and ask colleagues for feedback. Its worth looking at a full scale version so you can check it is readable and attractive.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AU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Coated and laminated posters are more durable. Poster tubes help to protect posters in transit.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are a number of companies producing fabric posters that can be folded for travel. 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47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Recommendations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Highlight the key recommendations for practice, education, research and/or policy.</a:t>
            </a:r>
            <a:endParaRPr lang="en-AU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AU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AU" altLang="en-US" sz="30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23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12" name="Text Box 66">
            <a:extLst>
              <a:ext uri="{FF2B5EF4-FFF2-40B4-BE49-F238E27FC236}">
                <a16:creationId xmlns:a16="http://schemas.microsoft.com/office/drawing/2014/main" id="{55A4CF2B-8500-9C02-EF04-144CDA284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86296" y="24248281"/>
            <a:ext cx="3417349" cy="293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5958" tIns="175958" rIns="175958" bIns="175958">
            <a:spAutoFit/>
          </a:bodyPr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 to add captions to explain images, tables and graphs. Align the text next to the image i.e. right aligned if the image is on the right.</a:t>
            </a:r>
          </a:p>
        </p:txBody>
      </p:sp>
      <p:sp>
        <p:nvSpPr>
          <p:cNvPr id="4114" name="Rectangle 74">
            <a:extLst>
              <a:ext uri="{FF2B5EF4-FFF2-40B4-BE49-F238E27FC236}">
                <a16:creationId xmlns:a16="http://schemas.microsoft.com/office/drawing/2014/main" id="{6082D52C-6963-A9F9-62EE-684550798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030" y="26112151"/>
            <a:ext cx="9544136" cy="574529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51917" tIns="351917" rIns="351917" bIns="351917"/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47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page size of this poster template is A0 width: 84.1cm/33,1 inches x height: 118.9cm/46.8 inches) portrait format. Do not change this page size, the printer can scale-to-fit a smaller size when printing. 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3899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3899" b="1" dirty="0">
              <a:solidFill>
                <a:srgbClr val="CC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17" name="Straight Arrow Connector 31">
            <a:extLst>
              <a:ext uri="{FF2B5EF4-FFF2-40B4-BE49-F238E27FC236}">
                <a16:creationId xmlns:a16="http://schemas.microsoft.com/office/drawing/2014/main" id="{01E956CC-5372-F3B0-AEE1-68F76F63472A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241219" y="2037403"/>
            <a:ext cx="29207" cy="98727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lg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120" name="Group 50">
            <a:extLst>
              <a:ext uri="{FF2B5EF4-FFF2-40B4-BE49-F238E27FC236}">
                <a16:creationId xmlns:a16="http://schemas.microsoft.com/office/drawing/2014/main" id="{D9A1FA28-FFDF-FB44-FC3C-6B3F306F1549}"/>
              </a:ext>
            </a:extLst>
          </p:cNvPr>
          <p:cNvGrpSpPr>
            <a:grpSpLocks/>
          </p:cNvGrpSpPr>
          <p:nvPr/>
        </p:nvGrpSpPr>
        <p:grpSpPr bwMode="auto">
          <a:xfrm>
            <a:off x="13943328" y="23402444"/>
            <a:ext cx="5264910" cy="3530045"/>
            <a:chOff x="15801932" y="20859788"/>
            <a:chExt cx="5399087" cy="3598862"/>
          </a:xfrm>
        </p:grpSpPr>
        <p:sp>
          <p:nvSpPr>
            <p:cNvPr id="4131" name="Rectangle 67">
              <a:extLst>
                <a:ext uri="{FF2B5EF4-FFF2-40B4-BE49-F238E27FC236}">
                  <a16:creationId xmlns:a16="http://schemas.microsoft.com/office/drawing/2014/main" id="{2F2E6B3A-7762-679D-E703-8138693ABA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01932" y="20859788"/>
              <a:ext cx="5399087" cy="3598862"/>
            </a:xfrm>
            <a:prstGeom prst="rect">
              <a:avLst/>
            </a:prstGeom>
            <a:solidFill>
              <a:srgbClr val="EEEEE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14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1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91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91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217" eaLnBrk="0" fontAlgn="base" hangingPunct="0">
                <a:spcBef>
                  <a:spcPts val="600"/>
                </a:spcBef>
                <a:spcAft>
                  <a:spcPts val="600"/>
                </a:spcAft>
                <a:buNone/>
              </a:pPr>
              <a:endParaRPr lang="en-GB" altLang="en-US" sz="230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pic>
          <p:nvPicPr>
            <p:cNvPr id="4132" name="Picture 84" descr="C:\Users\Tracy\AppData\Local\Microsoft\Windows\Temporary Internet Files\Content.IE5\T5TCSXYX\MCj03609720000[1].wmf">
              <a:extLst>
                <a:ext uri="{FF2B5EF4-FFF2-40B4-BE49-F238E27FC236}">
                  <a16:creationId xmlns:a16="http://schemas.microsoft.com/office/drawing/2014/main" id="{DB1FF9BB-8DF7-2A22-FD53-B573CCAFBE4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02130" y="21216978"/>
              <a:ext cx="2805140" cy="2936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22" name="Rectangle 57">
            <a:extLst>
              <a:ext uri="{FF2B5EF4-FFF2-40B4-BE49-F238E27FC236}">
                <a16:creationId xmlns:a16="http://schemas.microsoft.com/office/drawing/2014/main" id="{59FBABE5-3A09-B6D2-1C04-8F8D14BF8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2064" y="27604884"/>
            <a:ext cx="9585404" cy="1480968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51917" tIns="351917" rIns="351917" bIns="351917"/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47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Think about how you can expand on what you included in your abstract.</a:t>
            </a:r>
            <a:endParaRPr lang="en-AU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laying out your poster leave breathing space around </a:t>
            </a:r>
            <a:r>
              <a:rPr lang="en-AU" altLang="en-US" sz="3199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text. Don’t overcrowd your poster.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AU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Images such as photographs, graphs, diagrams, logos, etc, can be added to the poster and will enhance its appearance and help to break up blocks of text.</a:t>
            </a: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AU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AU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AU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AU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AU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AU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AU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AU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AU" altLang="en-US" sz="3199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altLang="en-US" sz="319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best type of image files to insert are JPEG or TIFF.</a:t>
            </a:r>
          </a:p>
        </p:txBody>
      </p:sp>
      <p:sp>
        <p:nvSpPr>
          <p:cNvPr id="2" name="Rectangle 57">
            <a:extLst>
              <a:ext uri="{FF2B5EF4-FFF2-40B4-BE49-F238E27FC236}">
                <a16:creationId xmlns:a16="http://schemas.microsoft.com/office/drawing/2014/main" id="{7DE842D2-4DB5-5C2E-8E0E-6231EB049D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12578" y="14074796"/>
            <a:ext cx="9585404" cy="1140286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51917" tIns="351917" rIns="351917" bIns="351917"/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4799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4109" name="Rectangle 62">
            <a:extLst>
              <a:ext uri="{FF2B5EF4-FFF2-40B4-BE49-F238E27FC236}">
                <a16:creationId xmlns:a16="http://schemas.microsoft.com/office/drawing/2014/main" id="{BC3ECAF6-94DA-F0DB-E4E0-CAAFFD6A7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44412" y="20581978"/>
            <a:ext cx="8693369" cy="3530045"/>
          </a:xfrm>
          <a:prstGeom prst="rect">
            <a:avLst/>
          </a:prstGeom>
          <a:solidFill>
            <a:srgbClr val="EEEEE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9387" tIns="44693" rIns="89387" bIns="44693" anchor="ctr"/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endParaRPr lang="en-GB" altLang="en-US" sz="23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grpSp>
        <p:nvGrpSpPr>
          <p:cNvPr id="4121" name="Group 52">
            <a:extLst>
              <a:ext uri="{FF2B5EF4-FFF2-40B4-BE49-F238E27FC236}">
                <a16:creationId xmlns:a16="http://schemas.microsoft.com/office/drawing/2014/main" id="{C2196466-CF26-A451-E59F-6D16503B51FE}"/>
              </a:ext>
            </a:extLst>
          </p:cNvPr>
          <p:cNvGrpSpPr>
            <a:grpSpLocks/>
          </p:cNvGrpSpPr>
          <p:nvPr/>
        </p:nvGrpSpPr>
        <p:grpSpPr bwMode="auto">
          <a:xfrm>
            <a:off x="10738082" y="35328006"/>
            <a:ext cx="8693370" cy="3530045"/>
            <a:chOff x="11561365" y="17784543"/>
            <a:chExt cx="8915400" cy="3598863"/>
          </a:xfrm>
        </p:grpSpPr>
        <p:sp>
          <p:nvSpPr>
            <p:cNvPr id="4129" name="Rectangle 68">
              <a:extLst>
                <a:ext uri="{FF2B5EF4-FFF2-40B4-BE49-F238E27FC236}">
                  <a16:creationId xmlns:a16="http://schemas.microsoft.com/office/drawing/2014/main" id="{D83C0F30-55D6-4D21-9EE2-FEB80A9253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1365" y="17784543"/>
              <a:ext cx="8915400" cy="3598863"/>
            </a:xfrm>
            <a:prstGeom prst="rect">
              <a:avLst/>
            </a:prstGeom>
            <a:solidFill>
              <a:srgbClr val="EEEEE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14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1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91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91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217" eaLnBrk="0" fontAlgn="base" hangingPunct="0">
                <a:spcBef>
                  <a:spcPts val="600"/>
                </a:spcBef>
                <a:spcAft>
                  <a:spcPts val="600"/>
                </a:spcAft>
                <a:buNone/>
              </a:pPr>
              <a:endParaRPr lang="en-GB" altLang="en-US" sz="230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aphicFrame>
          <p:nvGraphicFramePr>
            <p:cNvPr id="4130" name="Chart 51">
              <a:extLst>
                <a:ext uri="{FF2B5EF4-FFF2-40B4-BE49-F238E27FC236}">
                  <a16:creationId xmlns:a16="http://schemas.microsoft.com/office/drawing/2014/main" id="{FA026444-2E03-56A0-BABB-8A652F86E8D9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677009386"/>
                </p:ext>
              </p:extLst>
            </p:nvPr>
          </p:nvGraphicFramePr>
          <p:xfrm>
            <a:off x="11761330" y="18284608"/>
            <a:ext cx="8143932" cy="30384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4" imgW="7943776" imgH="2981202" progId="Excel.Chart.8">
                    <p:embed/>
                  </p:oleObj>
                </mc:Choice>
                <mc:Fallback>
                  <p:oleObj r:id="rId4" imgW="7943776" imgH="2981202" progId="Excel.Chart.8">
                    <p:embed/>
                    <p:pic>
                      <p:nvPicPr>
                        <p:cNvPr id="4130" name="Chart 51">
                          <a:extLst>
                            <a:ext uri="{FF2B5EF4-FFF2-40B4-BE49-F238E27FC236}">
                              <a16:creationId xmlns:a16="http://schemas.microsoft.com/office/drawing/2014/main" id="{FA026444-2E03-56A0-BABB-8A652F86E8D9}"/>
                            </a:ext>
                          </a:extLst>
                        </p:cNvPr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61330" y="18284608"/>
                          <a:ext cx="8143932" cy="30384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10" name="Text Box 63">
            <a:extLst>
              <a:ext uri="{FF2B5EF4-FFF2-40B4-BE49-F238E27FC236}">
                <a16:creationId xmlns:a16="http://schemas.microsoft.com/office/drawing/2014/main" id="{BC9B32B9-790C-0176-61FB-342E94855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56886" y="24218596"/>
            <a:ext cx="8693370" cy="460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4693" rIns="0" bIns="44693">
            <a:spAutoFit/>
          </a:bodyPr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Caption</a:t>
            </a:r>
          </a:p>
        </p:txBody>
      </p:sp>
      <p:sp>
        <p:nvSpPr>
          <p:cNvPr id="4111" name="Text Box 65">
            <a:extLst>
              <a:ext uri="{FF2B5EF4-FFF2-40B4-BE49-F238E27FC236}">
                <a16:creationId xmlns:a16="http://schemas.microsoft.com/office/drawing/2014/main" id="{6FE582D3-BD43-CF51-C4FC-310A66314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15910" y="16645511"/>
            <a:ext cx="3417350" cy="2201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5958" tIns="175958" rIns="175958" bIns="175958">
            <a:spAutoFit/>
          </a:bodyPr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Images on the left should have the caption on the right and be set to left align text.</a:t>
            </a:r>
          </a:p>
        </p:txBody>
      </p:sp>
      <p:sp>
        <p:nvSpPr>
          <p:cNvPr id="4113" name="Text Box 69">
            <a:extLst>
              <a:ext uri="{FF2B5EF4-FFF2-40B4-BE49-F238E27FC236}">
                <a16:creationId xmlns:a16="http://schemas.microsoft.com/office/drawing/2014/main" id="{5383191C-E0A0-E864-D12C-267688E0F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38082" y="39238196"/>
            <a:ext cx="8693370" cy="1198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4693" rIns="0" bIns="44693">
            <a:spAutoFit/>
          </a:bodyPr>
          <a:lstStyle>
            <a:lvl1pPr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217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 width images, or images more than 2/3 column width should have captions the width of the column and can appear above or below the image.</a:t>
            </a:r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74D092E3-F7F7-227F-DBCC-271A0E3D3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33925" y="552101"/>
            <a:ext cx="368602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altLang="en-US" sz="3200" b="1" dirty="0">
                <a:solidFill>
                  <a:srgbClr val="004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PRESENTED AT:</a:t>
            </a:r>
            <a:endParaRPr lang="en-US" altLang="en-US" sz="3200" b="1" dirty="0">
              <a:solidFill>
                <a:srgbClr val="004C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123" name="Chart 38">
            <a:extLst>
              <a:ext uri="{FF2B5EF4-FFF2-40B4-BE49-F238E27FC236}">
                <a16:creationId xmlns:a16="http://schemas.microsoft.com/office/drawing/2014/main" id="{0F968204-39DB-8893-A4D4-A6DCCE0C56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4305066"/>
              </p:ext>
            </p:extLst>
          </p:nvPr>
        </p:nvGraphicFramePr>
        <p:xfrm>
          <a:off x="21051872" y="20553273"/>
          <a:ext cx="8071168" cy="34395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8071804" imgH="3444539" progId="Excel.Chart.8">
                  <p:embed/>
                </p:oleObj>
              </mc:Choice>
              <mc:Fallback>
                <p:oleObj r:id="rId6" imgW="8071804" imgH="3444539" progId="Excel.Chart.8">
                  <p:embed/>
                  <p:pic>
                    <p:nvPicPr>
                      <p:cNvPr id="4123" name="Chart 38">
                        <a:extLst>
                          <a:ext uri="{FF2B5EF4-FFF2-40B4-BE49-F238E27FC236}">
                            <a16:creationId xmlns:a16="http://schemas.microsoft.com/office/drawing/2014/main" id="{0F968204-39DB-8893-A4D4-A6DCCE0C569F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51872" y="20553273"/>
                        <a:ext cx="8071168" cy="34395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25" name="Picture 38">
            <a:extLst>
              <a:ext uri="{FF2B5EF4-FFF2-40B4-BE49-F238E27FC236}">
                <a16:creationId xmlns:a16="http://schemas.microsoft.com/office/drawing/2014/main" id="{686AB831-9B18-8571-D826-F394A79DCA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522" y="3180164"/>
            <a:ext cx="3172914" cy="295228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115" name="Group 53">
            <a:extLst>
              <a:ext uri="{FF2B5EF4-FFF2-40B4-BE49-F238E27FC236}">
                <a16:creationId xmlns:a16="http://schemas.microsoft.com/office/drawing/2014/main" id="{E13FC53E-832B-4DD9-A25E-E1F31AD88D51}"/>
              </a:ext>
            </a:extLst>
          </p:cNvPr>
          <p:cNvGrpSpPr>
            <a:grpSpLocks/>
          </p:cNvGrpSpPr>
          <p:nvPr/>
        </p:nvGrpSpPr>
        <p:grpSpPr bwMode="auto">
          <a:xfrm>
            <a:off x="20823777" y="15981246"/>
            <a:ext cx="5264910" cy="3530045"/>
            <a:chOff x="11867761" y="23136963"/>
            <a:chExt cx="5399088" cy="3598862"/>
          </a:xfrm>
        </p:grpSpPr>
        <p:sp>
          <p:nvSpPr>
            <p:cNvPr id="4133" name="Rectangle 64">
              <a:extLst>
                <a:ext uri="{FF2B5EF4-FFF2-40B4-BE49-F238E27FC236}">
                  <a16:creationId xmlns:a16="http://schemas.microsoft.com/office/drawing/2014/main" id="{AE4A552D-0078-F3A3-C2ED-C8DE3F7A22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67761" y="23136963"/>
              <a:ext cx="5399088" cy="3598862"/>
            </a:xfrm>
            <a:prstGeom prst="rect">
              <a:avLst/>
            </a:prstGeom>
            <a:solidFill>
              <a:srgbClr val="EEEEE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14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1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91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91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1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217" eaLnBrk="0" fontAlgn="base" hangingPunct="0">
                <a:spcBef>
                  <a:spcPts val="600"/>
                </a:spcBef>
                <a:spcAft>
                  <a:spcPts val="600"/>
                </a:spcAft>
                <a:buNone/>
              </a:pPr>
              <a:endParaRPr lang="en-GB" altLang="en-US" sz="230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aphicFrame>
          <p:nvGraphicFramePr>
            <p:cNvPr id="4134" name="Chart 26">
              <a:extLst>
                <a:ext uri="{FF2B5EF4-FFF2-40B4-BE49-F238E27FC236}">
                  <a16:creationId xmlns:a16="http://schemas.microsoft.com/office/drawing/2014/main" id="{77CDFFFE-8B46-CB37-C4F3-97AB262D2145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836341398"/>
                </p:ext>
              </p:extLst>
            </p:nvPr>
          </p:nvGraphicFramePr>
          <p:xfrm>
            <a:off x="12244006" y="23216373"/>
            <a:ext cx="4714908" cy="32861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9" imgW="4596782" imgH="3225064" progId="Excel.Chart.8">
                    <p:embed/>
                  </p:oleObj>
                </mc:Choice>
                <mc:Fallback>
                  <p:oleObj r:id="rId9" imgW="4596782" imgH="3225064" progId="Excel.Chart.8">
                    <p:embed/>
                    <p:pic>
                      <p:nvPicPr>
                        <p:cNvPr id="4134" name="Chart 26">
                          <a:extLst>
                            <a:ext uri="{FF2B5EF4-FFF2-40B4-BE49-F238E27FC236}">
                              <a16:creationId xmlns:a16="http://schemas.microsoft.com/office/drawing/2014/main" id="{77CDFFFE-8B46-CB37-C4F3-97AB262D2145}"/>
                            </a:ext>
                          </a:extLst>
                        </p:cNvPr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244006" y="23216373"/>
                          <a:ext cx="4714908" cy="32861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6028324A-D660-203E-5544-0ED38ED7FF2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1331826" y="1041259"/>
            <a:ext cx="9120434" cy="4070139"/>
          </a:xfrm>
          <a:prstGeom prst="rect">
            <a:avLst/>
          </a:prstGeom>
        </p:spPr>
      </p:pic>
      <p:sp>
        <p:nvSpPr>
          <p:cNvPr id="4116" name="Rounded Rectangle 29">
            <a:extLst>
              <a:ext uri="{FF2B5EF4-FFF2-40B4-BE49-F238E27FC236}">
                <a16:creationId xmlns:a16="http://schemas.microsoft.com/office/drawing/2014/main" id="{FB11BE65-4CD8-1400-44B6-2F91B54CB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794" y="726648"/>
            <a:ext cx="4497263" cy="1571378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89387" tIns="44693" rIns="89387" bIns="44693" anchor="ctr"/>
          <a:lstStyle>
            <a:lvl1pPr defTabSz="893763">
              <a:spcBef>
                <a:spcPct val="20000"/>
              </a:spcBef>
              <a:buChar char="•"/>
              <a:defRPr sz="14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93763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93763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93763">
              <a:spcBef>
                <a:spcPct val="20000"/>
              </a:spcBef>
              <a:buChar char="–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93763">
              <a:spcBef>
                <a:spcPct val="20000"/>
              </a:spcBef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93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93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93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93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893584" eaLnBrk="0" fontAlgn="base" hangingPunc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altLang="en-US" sz="3099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institutions' logos at the top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61b0433-a531-441e-a57a-d7dfdbd16bab">
      <Terms xmlns="http://schemas.microsoft.com/office/infopath/2007/PartnerControls"/>
    </lcf76f155ced4ddcb4097134ff3c332f>
    <TaxCatchAll xmlns="c8cc0759-2779-4f37-a4ce-41bcbf368f4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1285B1139ADA43A5FDBD06AACC27BE" ma:contentTypeVersion="18" ma:contentTypeDescription="Create a new document." ma:contentTypeScope="" ma:versionID="3ace01099db3b97372cf7dc6e9bcf0e3">
  <xsd:schema xmlns:xsd="http://www.w3.org/2001/XMLSchema" xmlns:xs="http://www.w3.org/2001/XMLSchema" xmlns:p="http://schemas.microsoft.com/office/2006/metadata/properties" xmlns:ns2="861b0433-a531-441e-a57a-d7dfdbd16bab" xmlns:ns3="c8cc0759-2779-4f37-a4ce-41bcbf368f4b" targetNamespace="http://schemas.microsoft.com/office/2006/metadata/properties" ma:root="true" ma:fieldsID="e7f0c67ea01f9b49a6795f2abfbcb88e" ns2:_="" ns3:_="">
    <xsd:import namespace="861b0433-a531-441e-a57a-d7dfdbd16bab"/>
    <xsd:import namespace="c8cc0759-2779-4f37-a4ce-41bcbf368f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b0433-a531-441e-a57a-d7dfdbd16b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9c69e03-6b7e-4f40-bee0-8f3f36f3656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cc0759-2779-4f37-a4ce-41bcbf368f4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81dbc3b-0b83-4edf-b7c4-2e3741b27152}" ma:internalName="TaxCatchAll" ma:showField="CatchAllData" ma:web="c8cc0759-2779-4f37-a4ce-41bcbf368f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7FDBC4-5F96-438C-82F8-AAA13A7BF9A6}">
  <ds:schemaRefs>
    <ds:schemaRef ds:uri="861b0433-a531-441e-a57a-d7dfdbd16bab"/>
    <ds:schemaRef ds:uri="c8cc0759-2779-4f37-a4ce-41bcbf368f4b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DB4B77F-B5EF-422C-AAF6-25C7554C1C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662E6E-21A6-4434-8AC5-E7C7EA8D0878}">
  <ds:schemaRefs>
    <ds:schemaRef ds:uri="861b0433-a531-441e-a57a-d7dfdbd16bab"/>
    <ds:schemaRef ds:uri="c8cc0759-2779-4f37-a4ce-41bcbf368f4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635</Words>
  <Application>Microsoft Office PowerPoint</Application>
  <PresentationFormat>Custom</PresentationFormat>
  <Paragraphs>69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Times New Roman</vt:lpstr>
      <vt:lpstr>Blank Presentation</vt:lpstr>
      <vt:lpstr>Microsoft Excel Chart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Tracy Bury</dc:creator>
  <cp:lastModifiedBy>Lucy Ridley</cp:lastModifiedBy>
  <cp:revision>4</cp:revision>
  <dcterms:created xsi:type="dcterms:W3CDTF">2023-01-24T17:47:07Z</dcterms:created>
  <dcterms:modified xsi:type="dcterms:W3CDTF">2025-03-31T08:21:05Z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0x0101000E1285B1139ADA43A5FDBD06AACC27BE</vt:lpwstr>
  </property>
  <property fmtid="{D5CDD505-2E9C-101B-9397-08002B2CF9AE}" pid="3" name="MediaServiceImageTags">
    <vt:lpwstr/>
  </property>
</Properties>
</file>